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0275213" cy="42811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>
        <p:scale>
          <a:sx n="23" d="100"/>
          <a:sy n="23" d="100"/>
        </p:scale>
        <p:origin x="2472" y="-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6455"/>
            <a:ext cx="25733931" cy="14904814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6056"/>
            <a:ext cx="22706410" cy="10336248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7E4F-CED8-42FC-8DAB-30389EC952E7}" type="datetimeFigureOut">
              <a:rPr lang="en-AU" smtClean="0"/>
              <a:t>24/04/2019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DE71-04AA-4EBE-9C22-507D437BC7F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6342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7E4F-CED8-42FC-8DAB-30389EC952E7}" type="datetimeFigureOut">
              <a:rPr lang="en-AU" smtClean="0"/>
              <a:t>24/04/2019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DE71-04AA-4EBE-9C22-507D437BC7F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5750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9327"/>
            <a:ext cx="6528093" cy="362809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9327"/>
            <a:ext cx="19205838" cy="362809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7E4F-CED8-42FC-8DAB-30389EC952E7}" type="datetimeFigureOut">
              <a:rPr lang="en-AU" smtClean="0"/>
              <a:t>24/04/2019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DE71-04AA-4EBE-9C22-507D437BC7F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5225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7E4F-CED8-42FC-8DAB-30389EC952E7}" type="datetimeFigureOut">
              <a:rPr lang="en-AU" smtClean="0"/>
              <a:t>24/04/2019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DE71-04AA-4EBE-9C22-507D437BC7F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5043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3207"/>
            <a:ext cx="26112371" cy="17808475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50157"/>
            <a:ext cx="26112371" cy="9365056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7E4F-CED8-42FC-8DAB-30389EC952E7}" type="datetimeFigureOut">
              <a:rPr lang="en-AU" smtClean="0"/>
              <a:t>24/04/2019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DE71-04AA-4EBE-9C22-507D437BC7F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9034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6633"/>
            <a:ext cx="12866966" cy="271636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6633"/>
            <a:ext cx="12866966" cy="271636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7E4F-CED8-42FC-8DAB-30389EC952E7}" type="datetimeFigureOut">
              <a:rPr lang="en-AU" smtClean="0"/>
              <a:t>24/04/2019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DE71-04AA-4EBE-9C22-507D437BC7F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4514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9336"/>
            <a:ext cx="26112371" cy="82749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4816"/>
            <a:ext cx="12807832" cy="5143347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8163"/>
            <a:ext cx="12807832" cy="230013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4816"/>
            <a:ext cx="12870909" cy="5143347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8163"/>
            <a:ext cx="12870909" cy="230013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7E4F-CED8-42FC-8DAB-30389EC952E7}" type="datetimeFigureOut">
              <a:rPr lang="en-AU" smtClean="0"/>
              <a:t>24/04/2019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DE71-04AA-4EBE-9C22-507D437BC7F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211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7E4F-CED8-42FC-8DAB-30389EC952E7}" type="datetimeFigureOut">
              <a:rPr lang="en-AU" smtClean="0"/>
              <a:t>24/04/2019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DE71-04AA-4EBE-9C22-507D437BC7F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6906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7E4F-CED8-42FC-8DAB-30389EC952E7}" type="datetimeFigureOut">
              <a:rPr lang="en-AU" smtClean="0"/>
              <a:t>24/04/2019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DE71-04AA-4EBE-9C22-507D437BC7F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1826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4113"/>
            <a:ext cx="9764544" cy="9989397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4102"/>
            <a:ext cx="15326827" cy="3042405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3510"/>
            <a:ext cx="9764544" cy="23794191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7E4F-CED8-42FC-8DAB-30389EC952E7}" type="datetimeFigureOut">
              <a:rPr lang="en-AU" smtClean="0"/>
              <a:t>24/04/2019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DE71-04AA-4EBE-9C22-507D437BC7F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5854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4113"/>
            <a:ext cx="9764544" cy="9989397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4102"/>
            <a:ext cx="15326827" cy="3042405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3510"/>
            <a:ext cx="9764544" cy="23794191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7E4F-CED8-42FC-8DAB-30389EC952E7}" type="datetimeFigureOut">
              <a:rPr lang="en-AU" smtClean="0"/>
              <a:t>24/04/2019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DE71-04AA-4EBE-9C22-507D437BC7F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739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9336"/>
            <a:ext cx="26112371" cy="8274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6633"/>
            <a:ext cx="26112371" cy="27163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80113"/>
            <a:ext cx="6811923" cy="22793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17E4F-CED8-42FC-8DAB-30389EC952E7}" type="datetimeFigureOut">
              <a:rPr lang="en-AU" smtClean="0"/>
              <a:t>24/04/2019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80113"/>
            <a:ext cx="10217884" cy="22793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80113"/>
            <a:ext cx="6811923" cy="22793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9DE71-04AA-4EBE-9C22-507D437BC7F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9727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E61C2-F636-40C7-85CB-9F31020E2E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83067" y="5873623"/>
            <a:ext cx="23709077" cy="3515693"/>
          </a:xfrm>
        </p:spPr>
        <p:txBody>
          <a:bodyPr>
            <a:normAutofit fontScale="90000"/>
          </a:bodyPr>
          <a:lstStyle/>
          <a:p>
            <a:r>
              <a:rPr lang="en-AU" b="1" dirty="0">
                <a:latin typeface="Arial Black" panose="020B0A04020102020204" pitchFamily="34" charset="0"/>
              </a:rPr>
              <a:t>Design Guidelines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9307E3-637C-467C-B4CE-0DB3352CE0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84400" y="22527491"/>
            <a:ext cx="22706410" cy="7931411"/>
          </a:xfrm>
        </p:spPr>
        <p:txBody>
          <a:bodyPr>
            <a:normAutofit fontScale="92500" lnSpcReduction="10000"/>
          </a:bodyPr>
          <a:lstStyle/>
          <a:p>
            <a:r>
              <a:rPr lang="en-AU" sz="7200" dirty="0">
                <a:latin typeface="Arial" panose="020B0604020202020204" pitchFamily="34" charset="0"/>
                <a:cs typeface="Arial" panose="020B0604020202020204" pitchFamily="34" charset="0"/>
              </a:rPr>
              <a:t>Poster Size: A0</a:t>
            </a:r>
          </a:p>
          <a:p>
            <a:r>
              <a:rPr lang="en-AU" sz="7200" dirty="0">
                <a:latin typeface="Arial" panose="020B0604020202020204" pitchFamily="34" charset="0"/>
                <a:cs typeface="Arial" panose="020B0604020202020204" pitchFamily="34" charset="0"/>
              </a:rPr>
              <a:t>Minimum Font size : 22 px (</a:t>
            </a:r>
            <a:r>
              <a:rPr lang="en-AU" sz="7200" dirty="0" err="1">
                <a:latin typeface="Arial" panose="020B0604020202020204" pitchFamily="34" charset="0"/>
                <a:cs typeface="Arial" panose="020B0604020202020204" pitchFamily="34" charset="0"/>
              </a:rPr>
              <a:t>e.g</a:t>
            </a:r>
            <a:r>
              <a:rPr lang="en-AU" sz="7200" dirty="0">
                <a:latin typeface="Arial" panose="020B0604020202020204" pitchFamily="34" charset="0"/>
                <a:cs typeface="Arial" panose="020B0604020202020204" pitchFamily="34" charset="0"/>
              </a:rPr>
              <a:t> footers/references)</a:t>
            </a:r>
          </a:p>
          <a:p>
            <a:r>
              <a:rPr lang="en-AU" sz="7200" dirty="0">
                <a:latin typeface="Arial" panose="020B0604020202020204" pitchFamily="34" charset="0"/>
                <a:cs typeface="Arial" panose="020B0604020202020204" pitchFamily="34" charset="0"/>
              </a:rPr>
              <a:t>Recommended Title Text Font size: 70 px</a:t>
            </a:r>
          </a:p>
          <a:p>
            <a:r>
              <a:rPr lang="en-AU" sz="7200" dirty="0">
                <a:latin typeface="Arial" panose="020B0604020202020204" pitchFamily="34" charset="0"/>
                <a:cs typeface="Arial" panose="020B0604020202020204" pitchFamily="34" charset="0"/>
              </a:rPr>
              <a:t>Recommended Heading Text Font size: 54 px</a:t>
            </a:r>
          </a:p>
          <a:p>
            <a:r>
              <a:rPr lang="en-AU" sz="7200" dirty="0">
                <a:latin typeface="Arial" panose="020B0604020202020204" pitchFamily="34" charset="0"/>
                <a:cs typeface="Arial" panose="020B0604020202020204" pitchFamily="34" charset="0"/>
              </a:rPr>
              <a:t>Recommended Body Text Font size: 40 px</a:t>
            </a:r>
          </a:p>
          <a:p>
            <a:r>
              <a:rPr lang="en-AU" sz="7200" dirty="0">
                <a:latin typeface="Arial" panose="020B0604020202020204" pitchFamily="34" charset="0"/>
                <a:cs typeface="Arial" panose="020B0604020202020204" pitchFamily="34" charset="0"/>
              </a:rPr>
              <a:t>Please note these are only recommendations. The system is able to zoom into the poster.</a:t>
            </a:r>
          </a:p>
          <a:p>
            <a:endParaRPr lang="en-AU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5430A7-C13B-4BF4-8637-379C0F6500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726" y="1690043"/>
            <a:ext cx="10785757" cy="3235727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B3D52F5F-E761-4A66-9FA4-81763EEC9F98}"/>
              </a:ext>
            </a:extLst>
          </p:cNvPr>
          <p:cNvSpPr txBox="1">
            <a:spLocks/>
          </p:cNvSpPr>
          <p:nvPr/>
        </p:nvSpPr>
        <p:spPr>
          <a:xfrm>
            <a:off x="3784400" y="10220929"/>
            <a:ext cx="22706410" cy="140762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3027487" rtl="0" eaLnBrk="1" latinLnBrk="0" hangingPunct="1">
              <a:lnSpc>
                <a:spcPct val="90000"/>
              </a:lnSpc>
              <a:spcBef>
                <a:spcPts val="3311"/>
              </a:spcBef>
              <a:buFont typeface="Arial" panose="020B0604020202020204" pitchFamily="34" charset="0"/>
              <a:buNone/>
              <a:defRPr sz="79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13743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66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27487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41230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054974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568717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82461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596204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109948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7200" dirty="0">
                <a:latin typeface="Arial" panose="020B0604020202020204" pitchFamily="34" charset="0"/>
                <a:cs typeface="Arial" panose="020B0604020202020204" pitchFamily="34" charset="0"/>
              </a:rPr>
              <a:t>Please use this PowerPoint template to create your A0 poster. </a:t>
            </a:r>
          </a:p>
          <a:p>
            <a:r>
              <a:rPr lang="en-AU" sz="7200" dirty="0">
                <a:latin typeface="Arial" panose="020B0604020202020204" pitchFamily="34" charset="0"/>
                <a:cs typeface="Arial" panose="020B0604020202020204" pitchFamily="34" charset="0"/>
              </a:rPr>
              <a:t>Delete all elements on this posters and add your poster content or create a new slide. </a:t>
            </a:r>
          </a:p>
          <a:p>
            <a:r>
              <a:rPr lang="en-AU" sz="7200" dirty="0">
                <a:latin typeface="Arial" panose="020B0604020202020204" pitchFamily="34" charset="0"/>
                <a:cs typeface="Arial" panose="020B0604020202020204" pitchFamily="34" charset="0"/>
              </a:rPr>
              <a:t>Only 1 slide will be displayed on the digital </a:t>
            </a:r>
            <a:r>
              <a:rPr lang="en-AU" sz="7200" dirty="0" err="1">
                <a:latin typeface="Arial" panose="020B0604020202020204" pitchFamily="34" charset="0"/>
                <a:cs typeface="Arial" panose="020B0604020202020204" pitchFamily="34" charset="0"/>
              </a:rPr>
              <a:t>ePoster</a:t>
            </a:r>
            <a:r>
              <a:rPr lang="en-AU" sz="7200" dirty="0">
                <a:latin typeface="Arial" panose="020B0604020202020204" pitchFamily="34" charset="0"/>
                <a:cs typeface="Arial" panose="020B0604020202020204" pitchFamily="34" charset="0"/>
              </a:rPr>
              <a:t> system.</a:t>
            </a:r>
          </a:p>
          <a:p>
            <a:endParaRPr lang="en-AU" sz="7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7200" dirty="0">
                <a:latin typeface="Arial" panose="020B0604020202020204" pitchFamily="34" charset="0"/>
                <a:cs typeface="Arial" panose="020B0604020202020204" pitchFamily="34" charset="0"/>
              </a:rPr>
              <a:t>Audio, Videos or animations contained in the Power Point files will not be displayed on the </a:t>
            </a:r>
            <a:r>
              <a:rPr lang="en-AU" sz="7200" dirty="0" err="1">
                <a:latin typeface="Arial" panose="020B0604020202020204" pitchFamily="34" charset="0"/>
                <a:cs typeface="Arial" panose="020B0604020202020204" pitchFamily="34" charset="0"/>
              </a:rPr>
              <a:t>ePoster</a:t>
            </a:r>
            <a:r>
              <a:rPr lang="en-AU" sz="7200" dirty="0">
                <a:latin typeface="Arial" panose="020B0604020202020204" pitchFamily="34" charset="0"/>
                <a:cs typeface="Arial" panose="020B0604020202020204" pitchFamily="34" charset="0"/>
              </a:rPr>
              <a:t> system. </a:t>
            </a:r>
          </a:p>
          <a:p>
            <a:endParaRPr lang="en-AU" sz="7200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12BB982-51FC-489E-A953-A24FAC7A00F7}"/>
              </a:ext>
            </a:extLst>
          </p:cNvPr>
          <p:cNvSpPr txBox="1">
            <a:spLocks/>
          </p:cNvSpPr>
          <p:nvPr/>
        </p:nvSpPr>
        <p:spPr>
          <a:xfrm>
            <a:off x="3784401" y="33376356"/>
            <a:ext cx="22706410" cy="1319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3027487" rtl="0" eaLnBrk="1" latinLnBrk="0" hangingPunct="1">
              <a:lnSpc>
                <a:spcPct val="90000"/>
              </a:lnSpc>
              <a:spcBef>
                <a:spcPts val="3311"/>
              </a:spcBef>
              <a:buFont typeface="Arial" panose="020B0604020202020204" pitchFamily="34" charset="0"/>
              <a:buNone/>
              <a:defRPr sz="79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13743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66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27487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41230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054974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568717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82461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596204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109948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Title Text Size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6CED98A-5A37-4D65-99AA-8DAAF0250ED1}"/>
              </a:ext>
            </a:extLst>
          </p:cNvPr>
          <p:cNvSpPr txBox="1">
            <a:spLocks/>
          </p:cNvSpPr>
          <p:nvPr/>
        </p:nvSpPr>
        <p:spPr>
          <a:xfrm>
            <a:off x="3784400" y="36043393"/>
            <a:ext cx="22706410" cy="24306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3027487" rtl="0" eaLnBrk="1" latinLnBrk="0" hangingPunct="1">
              <a:lnSpc>
                <a:spcPct val="90000"/>
              </a:lnSpc>
              <a:spcBef>
                <a:spcPts val="3311"/>
              </a:spcBef>
              <a:buFont typeface="Arial" panose="020B0604020202020204" pitchFamily="34" charset="0"/>
              <a:buNone/>
              <a:defRPr sz="79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13743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66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27487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41230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054974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568717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82461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596204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109948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Body Text Size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B6401893-4B19-45E8-9229-2D591201E576}"/>
              </a:ext>
            </a:extLst>
          </p:cNvPr>
          <p:cNvSpPr txBox="1">
            <a:spLocks/>
          </p:cNvSpPr>
          <p:nvPr/>
        </p:nvSpPr>
        <p:spPr>
          <a:xfrm>
            <a:off x="3784400" y="37258700"/>
            <a:ext cx="22706410" cy="788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3027487" rtl="0" eaLnBrk="1" latinLnBrk="0" hangingPunct="1">
              <a:lnSpc>
                <a:spcPct val="90000"/>
              </a:lnSpc>
              <a:spcBef>
                <a:spcPts val="3311"/>
              </a:spcBef>
              <a:buFont typeface="Arial" panose="020B0604020202020204" pitchFamily="34" charset="0"/>
              <a:buNone/>
              <a:defRPr sz="79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13743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66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027487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41230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054974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568717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082461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596204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109948" indent="0" algn="ctr" defTabSz="3027487" rtl="0" eaLnBrk="1" latinLnBrk="0" hangingPunct="1">
              <a:lnSpc>
                <a:spcPct val="90000"/>
              </a:lnSpc>
              <a:spcBef>
                <a:spcPts val="1655"/>
              </a:spcBef>
              <a:buFont typeface="Arial" panose="020B0604020202020204" pitchFamily="34" charset="0"/>
              <a:buNone/>
              <a:defRPr sz="5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Footer Text Size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6F2D89-6016-4D0C-A16C-9D628162A7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50" y="38897421"/>
            <a:ext cx="8774108" cy="222423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CEAAB87-6A1A-4DA7-B7A1-8C7AA20622F3}"/>
              </a:ext>
            </a:extLst>
          </p:cNvPr>
          <p:cNvSpPr/>
          <p:nvPr/>
        </p:nvSpPr>
        <p:spPr>
          <a:xfrm>
            <a:off x="11610247" y="34695494"/>
            <a:ext cx="79144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Heading Text Size</a:t>
            </a:r>
          </a:p>
        </p:txBody>
      </p:sp>
    </p:spTree>
    <p:extLst>
      <p:ext uri="{BB962C8B-B14F-4D97-AF65-F5344CB8AC3E}">
        <p14:creationId xmlns:p14="http://schemas.microsoft.com/office/powerpoint/2010/main" val="2019440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</TotalTime>
  <Words>137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Times New Roman</vt:lpstr>
      <vt:lpstr>Office Theme</vt:lpstr>
      <vt:lpstr>Design Guidelines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Guidelines</dc:title>
  <dc:creator>Marco Tran</dc:creator>
  <cp:lastModifiedBy>Marco Tran</cp:lastModifiedBy>
  <cp:revision>10</cp:revision>
  <dcterms:created xsi:type="dcterms:W3CDTF">2019-04-23T06:32:43Z</dcterms:created>
  <dcterms:modified xsi:type="dcterms:W3CDTF">2019-04-24T06:03:18Z</dcterms:modified>
</cp:coreProperties>
</file>